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7366913" cy="41773475"/>
  <p:notesSz cx="6858000" cy="9144000"/>
  <p:defaultTextStyle>
    <a:defPPr>
      <a:defRPr lang="en-US"/>
    </a:defPPr>
    <a:lvl1pPr marL="0" algn="l" defTabSz="1885630" rtl="0" eaLnBrk="1" latinLnBrk="0" hangingPunct="1">
      <a:defRPr sz="7400" kern="1200">
        <a:solidFill>
          <a:schemeClr val="tx1"/>
        </a:solidFill>
        <a:latin typeface="+mn-lt"/>
        <a:ea typeface="+mn-ea"/>
        <a:cs typeface="+mn-cs"/>
      </a:defRPr>
    </a:lvl1pPr>
    <a:lvl2pPr marL="1885630" algn="l" defTabSz="1885630" rtl="0" eaLnBrk="1" latinLnBrk="0" hangingPunct="1">
      <a:defRPr sz="7400" kern="1200">
        <a:solidFill>
          <a:schemeClr val="tx1"/>
        </a:solidFill>
        <a:latin typeface="+mn-lt"/>
        <a:ea typeface="+mn-ea"/>
        <a:cs typeface="+mn-cs"/>
      </a:defRPr>
    </a:lvl2pPr>
    <a:lvl3pPr marL="3771260" algn="l" defTabSz="1885630" rtl="0" eaLnBrk="1" latinLnBrk="0" hangingPunct="1">
      <a:defRPr sz="7400" kern="1200">
        <a:solidFill>
          <a:schemeClr val="tx1"/>
        </a:solidFill>
        <a:latin typeface="+mn-lt"/>
        <a:ea typeface="+mn-ea"/>
        <a:cs typeface="+mn-cs"/>
      </a:defRPr>
    </a:lvl3pPr>
    <a:lvl4pPr marL="5656890" algn="l" defTabSz="1885630" rtl="0" eaLnBrk="1" latinLnBrk="0" hangingPunct="1">
      <a:defRPr sz="7400" kern="1200">
        <a:solidFill>
          <a:schemeClr val="tx1"/>
        </a:solidFill>
        <a:latin typeface="+mn-lt"/>
        <a:ea typeface="+mn-ea"/>
        <a:cs typeface="+mn-cs"/>
      </a:defRPr>
    </a:lvl4pPr>
    <a:lvl5pPr marL="7542520" algn="l" defTabSz="1885630" rtl="0" eaLnBrk="1" latinLnBrk="0" hangingPunct="1">
      <a:defRPr sz="7400" kern="1200">
        <a:solidFill>
          <a:schemeClr val="tx1"/>
        </a:solidFill>
        <a:latin typeface="+mn-lt"/>
        <a:ea typeface="+mn-ea"/>
        <a:cs typeface="+mn-cs"/>
      </a:defRPr>
    </a:lvl5pPr>
    <a:lvl6pPr marL="9428150" algn="l" defTabSz="1885630" rtl="0" eaLnBrk="1" latinLnBrk="0" hangingPunct="1">
      <a:defRPr sz="7400" kern="1200">
        <a:solidFill>
          <a:schemeClr val="tx1"/>
        </a:solidFill>
        <a:latin typeface="+mn-lt"/>
        <a:ea typeface="+mn-ea"/>
        <a:cs typeface="+mn-cs"/>
      </a:defRPr>
    </a:lvl6pPr>
    <a:lvl7pPr marL="11313780" algn="l" defTabSz="1885630" rtl="0" eaLnBrk="1" latinLnBrk="0" hangingPunct="1">
      <a:defRPr sz="7400" kern="1200">
        <a:solidFill>
          <a:schemeClr val="tx1"/>
        </a:solidFill>
        <a:latin typeface="+mn-lt"/>
        <a:ea typeface="+mn-ea"/>
        <a:cs typeface="+mn-cs"/>
      </a:defRPr>
    </a:lvl7pPr>
    <a:lvl8pPr marL="13199410" algn="l" defTabSz="1885630" rtl="0" eaLnBrk="1" latinLnBrk="0" hangingPunct="1">
      <a:defRPr sz="7400" kern="1200">
        <a:solidFill>
          <a:schemeClr val="tx1"/>
        </a:solidFill>
        <a:latin typeface="+mn-lt"/>
        <a:ea typeface="+mn-ea"/>
        <a:cs typeface="+mn-cs"/>
      </a:defRPr>
    </a:lvl8pPr>
    <a:lvl9pPr marL="15085040" algn="l" defTabSz="1885630"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797"/>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987" autoAdjust="0"/>
    <p:restoredTop sz="94660"/>
  </p:normalViewPr>
  <p:slideViewPr>
    <p:cSldViewPr snapToGrid="0">
      <p:cViewPr>
        <p:scale>
          <a:sx n="39" d="100"/>
          <a:sy n="39" d="100"/>
        </p:scale>
        <p:origin x="-678" y="6870"/>
      </p:cViewPr>
      <p:guideLst>
        <p:guide orient="horz" pos="13157"/>
        <p:guide pos="86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052519" y="6836542"/>
            <a:ext cx="23261876" cy="14543360"/>
          </a:xfrm>
        </p:spPr>
        <p:txBody>
          <a:bodyPr anchor="b"/>
          <a:lstStyle>
            <a:lvl1pPr algn="ctr">
              <a:defRPr sz="18600"/>
            </a:lvl1pPr>
          </a:lstStyle>
          <a:p>
            <a:r>
              <a:rPr lang="tr-TR"/>
              <a:t>Asıl başlık stilini düzenlemek için tıklayın</a:t>
            </a:r>
            <a:endParaRPr lang="en-US" dirty="0"/>
          </a:p>
        </p:txBody>
      </p:sp>
      <p:sp>
        <p:nvSpPr>
          <p:cNvPr id="3" name="Subtitle 2"/>
          <p:cNvSpPr>
            <a:spLocks noGrp="1"/>
          </p:cNvSpPr>
          <p:nvPr>
            <p:ph type="subTitle" idx="1"/>
          </p:nvPr>
        </p:nvSpPr>
        <p:spPr>
          <a:xfrm>
            <a:off x="3420864" y="21940748"/>
            <a:ext cx="20525185" cy="10085583"/>
          </a:xfrm>
        </p:spPr>
        <p:txBody>
          <a:bodyPr/>
          <a:lstStyle>
            <a:lvl1pPr marL="0" indent="0" algn="ctr">
              <a:buNone/>
              <a:defRPr sz="7400"/>
            </a:lvl1pPr>
            <a:lvl2pPr marL="1414222" indent="0" algn="ctr">
              <a:buNone/>
              <a:defRPr sz="6200"/>
            </a:lvl2pPr>
            <a:lvl3pPr marL="2828445" indent="0" algn="ctr">
              <a:buNone/>
              <a:defRPr sz="5600"/>
            </a:lvl3pPr>
            <a:lvl4pPr marL="4242667" indent="0" algn="ctr">
              <a:buNone/>
              <a:defRPr sz="4900"/>
            </a:lvl4pPr>
            <a:lvl5pPr marL="5656890" indent="0" algn="ctr">
              <a:buNone/>
              <a:defRPr sz="4900"/>
            </a:lvl5pPr>
            <a:lvl6pPr marL="7071112" indent="0" algn="ctr">
              <a:buNone/>
              <a:defRPr sz="4900"/>
            </a:lvl6pPr>
            <a:lvl7pPr marL="8485335" indent="0" algn="ctr">
              <a:buNone/>
              <a:defRPr sz="4900"/>
            </a:lvl7pPr>
            <a:lvl8pPr marL="9899557" indent="0" algn="ctr">
              <a:buNone/>
              <a:defRPr sz="4900"/>
            </a:lvl8pPr>
            <a:lvl9pPr marL="11313780" indent="0" algn="ctr">
              <a:buNone/>
              <a:defRPr sz="49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67CE1E93-F90D-446B-BAEB-030AACCA6498}" type="datetimeFigureOut">
              <a:rPr lang="tr-TR" smtClean="0"/>
              <a:pPr/>
              <a:t>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1137367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E1E93-F90D-446B-BAEB-030AACCA6498}" type="datetimeFigureOut">
              <a:rPr lang="tr-TR" smtClean="0"/>
              <a:pPr/>
              <a:t>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1947877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584450" y="2224054"/>
            <a:ext cx="5900990" cy="35401089"/>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881477" y="2224054"/>
            <a:ext cx="17360886" cy="354010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E1E93-F90D-446B-BAEB-030AACCA6498}" type="datetimeFigureOut">
              <a:rPr lang="tr-TR" smtClean="0"/>
              <a:pPr/>
              <a:t>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175926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7CE1E93-F90D-446B-BAEB-030AACCA6498}" type="datetimeFigureOut">
              <a:rPr lang="tr-TR" smtClean="0"/>
              <a:pPr/>
              <a:t>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243329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867225" y="10414373"/>
            <a:ext cx="23603962" cy="17376602"/>
          </a:xfrm>
        </p:spPr>
        <p:txBody>
          <a:bodyPr anchor="b"/>
          <a:lstStyle>
            <a:lvl1pPr>
              <a:defRPr sz="18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867225" y="27955363"/>
            <a:ext cx="23603962" cy="9137946"/>
          </a:xfrm>
        </p:spPr>
        <p:txBody>
          <a:bodyPr/>
          <a:lstStyle>
            <a:lvl1pPr marL="0" indent="0">
              <a:buNone/>
              <a:defRPr sz="7400">
                <a:solidFill>
                  <a:schemeClr val="tx1"/>
                </a:solidFill>
              </a:defRPr>
            </a:lvl1pPr>
            <a:lvl2pPr marL="1414222" indent="0">
              <a:buNone/>
              <a:defRPr sz="6200">
                <a:solidFill>
                  <a:schemeClr val="tx1">
                    <a:tint val="75000"/>
                  </a:schemeClr>
                </a:solidFill>
              </a:defRPr>
            </a:lvl2pPr>
            <a:lvl3pPr marL="2828445" indent="0">
              <a:buNone/>
              <a:defRPr sz="5600">
                <a:solidFill>
                  <a:schemeClr val="tx1">
                    <a:tint val="75000"/>
                  </a:schemeClr>
                </a:solidFill>
              </a:defRPr>
            </a:lvl3pPr>
            <a:lvl4pPr marL="4242667" indent="0">
              <a:buNone/>
              <a:defRPr sz="4900">
                <a:solidFill>
                  <a:schemeClr val="tx1">
                    <a:tint val="75000"/>
                  </a:schemeClr>
                </a:solidFill>
              </a:defRPr>
            </a:lvl4pPr>
            <a:lvl5pPr marL="5656890" indent="0">
              <a:buNone/>
              <a:defRPr sz="4900">
                <a:solidFill>
                  <a:schemeClr val="tx1">
                    <a:tint val="75000"/>
                  </a:schemeClr>
                </a:solidFill>
              </a:defRPr>
            </a:lvl5pPr>
            <a:lvl6pPr marL="7071112" indent="0">
              <a:buNone/>
              <a:defRPr sz="4900">
                <a:solidFill>
                  <a:schemeClr val="tx1">
                    <a:tint val="75000"/>
                  </a:schemeClr>
                </a:solidFill>
              </a:defRPr>
            </a:lvl6pPr>
            <a:lvl7pPr marL="8485335" indent="0">
              <a:buNone/>
              <a:defRPr sz="4900">
                <a:solidFill>
                  <a:schemeClr val="tx1">
                    <a:tint val="75000"/>
                  </a:schemeClr>
                </a:solidFill>
              </a:defRPr>
            </a:lvl7pPr>
            <a:lvl8pPr marL="9899557" indent="0">
              <a:buNone/>
              <a:defRPr sz="4900">
                <a:solidFill>
                  <a:schemeClr val="tx1">
                    <a:tint val="75000"/>
                  </a:schemeClr>
                </a:solidFill>
              </a:defRPr>
            </a:lvl8pPr>
            <a:lvl9pPr marL="11313780" indent="0">
              <a:buNone/>
              <a:defRPr sz="49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67CE1E93-F90D-446B-BAEB-030AACCA6498}" type="datetimeFigureOut">
              <a:rPr lang="tr-TR" smtClean="0"/>
              <a:pPr/>
              <a:t>30.4.2020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2195883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881477" y="11120254"/>
            <a:ext cx="11630938" cy="2650488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3854502" y="11120254"/>
            <a:ext cx="11630938" cy="2650488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7CE1E93-F90D-446B-BAEB-030AACCA6498}" type="datetimeFigureOut">
              <a:rPr lang="tr-TR" smtClean="0"/>
              <a:pPr/>
              <a:t>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2268819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885043" y="2224060"/>
            <a:ext cx="23603962" cy="8074274"/>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885043" y="10240310"/>
            <a:ext cx="11577485" cy="5018615"/>
          </a:xfrm>
        </p:spPr>
        <p:txBody>
          <a:bodyPr anchor="b"/>
          <a:lstStyle>
            <a:lvl1pPr marL="0" indent="0">
              <a:buNone/>
              <a:defRPr sz="7400" b="1"/>
            </a:lvl1pPr>
            <a:lvl2pPr marL="1414222" indent="0">
              <a:buNone/>
              <a:defRPr sz="6200" b="1"/>
            </a:lvl2pPr>
            <a:lvl3pPr marL="2828445" indent="0">
              <a:buNone/>
              <a:defRPr sz="5600" b="1"/>
            </a:lvl3pPr>
            <a:lvl4pPr marL="4242667" indent="0">
              <a:buNone/>
              <a:defRPr sz="4900" b="1"/>
            </a:lvl4pPr>
            <a:lvl5pPr marL="5656890" indent="0">
              <a:buNone/>
              <a:defRPr sz="4900" b="1"/>
            </a:lvl5pPr>
            <a:lvl6pPr marL="7071112" indent="0">
              <a:buNone/>
              <a:defRPr sz="4900" b="1"/>
            </a:lvl6pPr>
            <a:lvl7pPr marL="8485335" indent="0">
              <a:buNone/>
              <a:defRPr sz="4900" b="1"/>
            </a:lvl7pPr>
            <a:lvl8pPr marL="9899557" indent="0">
              <a:buNone/>
              <a:defRPr sz="4900" b="1"/>
            </a:lvl8pPr>
            <a:lvl9pPr marL="11313780" indent="0">
              <a:buNone/>
              <a:defRPr sz="4900" b="1"/>
            </a:lvl9pPr>
          </a:lstStyle>
          <a:p>
            <a:pPr lvl="0"/>
            <a:r>
              <a:rPr lang="tr-TR"/>
              <a:t>Asıl metin stillerini düzenlemek için tıklayın</a:t>
            </a:r>
          </a:p>
        </p:txBody>
      </p:sp>
      <p:sp>
        <p:nvSpPr>
          <p:cNvPr id="4" name="Content Placeholder 3"/>
          <p:cNvSpPr>
            <a:spLocks noGrp="1"/>
          </p:cNvSpPr>
          <p:nvPr>
            <p:ph sz="half" idx="2"/>
          </p:nvPr>
        </p:nvSpPr>
        <p:spPr>
          <a:xfrm>
            <a:off x="1885043" y="15258926"/>
            <a:ext cx="11577485" cy="2244357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3854503" y="10240310"/>
            <a:ext cx="11634502" cy="5018615"/>
          </a:xfrm>
        </p:spPr>
        <p:txBody>
          <a:bodyPr anchor="b"/>
          <a:lstStyle>
            <a:lvl1pPr marL="0" indent="0">
              <a:buNone/>
              <a:defRPr sz="7400" b="1"/>
            </a:lvl1pPr>
            <a:lvl2pPr marL="1414222" indent="0">
              <a:buNone/>
              <a:defRPr sz="6200" b="1"/>
            </a:lvl2pPr>
            <a:lvl3pPr marL="2828445" indent="0">
              <a:buNone/>
              <a:defRPr sz="5600" b="1"/>
            </a:lvl3pPr>
            <a:lvl4pPr marL="4242667" indent="0">
              <a:buNone/>
              <a:defRPr sz="4900" b="1"/>
            </a:lvl4pPr>
            <a:lvl5pPr marL="5656890" indent="0">
              <a:buNone/>
              <a:defRPr sz="4900" b="1"/>
            </a:lvl5pPr>
            <a:lvl6pPr marL="7071112" indent="0">
              <a:buNone/>
              <a:defRPr sz="4900" b="1"/>
            </a:lvl6pPr>
            <a:lvl7pPr marL="8485335" indent="0">
              <a:buNone/>
              <a:defRPr sz="4900" b="1"/>
            </a:lvl7pPr>
            <a:lvl8pPr marL="9899557" indent="0">
              <a:buNone/>
              <a:defRPr sz="4900" b="1"/>
            </a:lvl8pPr>
            <a:lvl9pPr marL="11313780" indent="0">
              <a:buNone/>
              <a:defRPr sz="4900" b="1"/>
            </a:lvl9pPr>
          </a:lstStyle>
          <a:p>
            <a:pPr lvl="0"/>
            <a:r>
              <a:rPr lang="tr-TR"/>
              <a:t>Asıl metin stillerini düzenlemek için tıklayın</a:t>
            </a:r>
          </a:p>
        </p:txBody>
      </p:sp>
      <p:sp>
        <p:nvSpPr>
          <p:cNvPr id="6" name="Content Placeholder 5"/>
          <p:cNvSpPr>
            <a:spLocks noGrp="1"/>
          </p:cNvSpPr>
          <p:nvPr>
            <p:ph sz="quarter" idx="4"/>
          </p:nvPr>
        </p:nvSpPr>
        <p:spPr>
          <a:xfrm>
            <a:off x="13854503" y="15258926"/>
            <a:ext cx="11634502" cy="2244357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7CE1E93-F90D-446B-BAEB-030AACCA6498}" type="datetimeFigureOut">
              <a:rPr lang="tr-TR" smtClean="0"/>
              <a:pPr/>
              <a:t>30.4.2020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226544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CE1E93-F90D-446B-BAEB-030AACCA6498}" type="datetimeFigureOut">
              <a:rPr lang="tr-TR" smtClean="0"/>
              <a:pPr/>
              <a:t>30.4.2020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251599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E1E93-F90D-446B-BAEB-030AACCA6498}" type="datetimeFigureOut">
              <a:rPr lang="tr-TR" smtClean="0"/>
              <a:pPr/>
              <a:t>30.4.2020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341061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885041" y="2784898"/>
            <a:ext cx="8826544" cy="9747144"/>
          </a:xfrm>
        </p:spPr>
        <p:txBody>
          <a:bodyPr anchor="b"/>
          <a:lstStyle>
            <a:lvl1pPr>
              <a:defRPr sz="9900"/>
            </a:lvl1pPr>
          </a:lstStyle>
          <a:p>
            <a:r>
              <a:rPr lang="tr-TR"/>
              <a:t>Asıl başlık stilini düzenlemek için tıklayın</a:t>
            </a:r>
            <a:endParaRPr lang="en-US" dirty="0"/>
          </a:p>
        </p:txBody>
      </p:sp>
      <p:sp>
        <p:nvSpPr>
          <p:cNvPr id="3" name="Content Placeholder 2"/>
          <p:cNvSpPr>
            <a:spLocks noGrp="1"/>
          </p:cNvSpPr>
          <p:nvPr>
            <p:ph idx="1"/>
          </p:nvPr>
        </p:nvSpPr>
        <p:spPr>
          <a:xfrm>
            <a:off x="11634503" y="6014619"/>
            <a:ext cx="13854502" cy="29686245"/>
          </a:xfrm>
        </p:spPr>
        <p:txBody>
          <a:bodyPr/>
          <a:lstStyle>
            <a:lvl1pPr>
              <a:defRPr sz="9900"/>
            </a:lvl1pPr>
            <a:lvl2pPr>
              <a:defRPr sz="8700"/>
            </a:lvl2pPr>
            <a:lvl3pPr>
              <a:defRPr sz="7400"/>
            </a:lvl3pPr>
            <a:lvl4pPr>
              <a:defRPr sz="6200"/>
            </a:lvl4pPr>
            <a:lvl5pPr>
              <a:defRPr sz="6200"/>
            </a:lvl5pPr>
            <a:lvl6pPr>
              <a:defRPr sz="6200"/>
            </a:lvl6pPr>
            <a:lvl7pPr>
              <a:defRPr sz="6200"/>
            </a:lvl7pPr>
            <a:lvl8pPr>
              <a:defRPr sz="6200"/>
            </a:lvl8pPr>
            <a:lvl9pPr>
              <a:defRPr sz="6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885041" y="12532045"/>
            <a:ext cx="8826544" cy="23217158"/>
          </a:xfrm>
        </p:spPr>
        <p:txBody>
          <a:bodyPr/>
          <a:lstStyle>
            <a:lvl1pPr marL="0" indent="0">
              <a:buNone/>
              <a:defRPr sz="4900"/>
            </a:lvl1pPr>
            <a:lvl2pPr marL="1414222" indent="0">
              <a:buNone/>
              <a:defRPr sz="4300"/>
            </a:lvl2pPr>
            <a:lvl3pPr marL="2828445" indent="0">
              <a:buNone/>
              <a:defRPr sz="3700"/>
            </a:lvl3pPr>
            <a:lvl4pPr marL="4242667" indent="0">
              <a:buNone/>
              <a:defRPr sz="3100"/>
            </a:lvl4pPr>
            <a:lvl5pPr marL="5656890" indent="0">
              <a:buNone/>
              <a:defRPr sz="3100"/>
            </a:lvl5pPr>
            <a:lvl6pPr marL="7071112" indent="0">
              <a:buNone/>
              <a:defRPr sz="3100"/>
            </a:lvl6pPr>
            <a:lvl7pPr marL="8485335" indent="0">
              <a:buNone/>
              <a:defRPr sz="3100"/>
            </a:lvl7pPr>
            <a:lvl8pPr marL="9899557" indent="0">
              <a:buNone/>
              <a:defRPr sz="3100"/>
            </a:lvl8pPr>
            <a:lvl9pPr marL="11313780" indent="0">
              <a:buNone/>
              <a:defRPr sz="31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7CE1E93-F90D-446B-BAEB-030AACCA6498}" type="datetimeFigureOut">
              <a:rPr lang="tr-TR" smtClean="0"/>
              <a:pPr/>
              <a:t>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333402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885041" y="2784898"/>
            <a:ext cx="8826544" cy="9747144"/>
          </a:xfrm>
        </p:spPr>
        <p:txBody>
          <a:bodyPr anchor="b"/>
          <a:lstStyle>
            <a:lvl1pPr>
              <a:defRPr sz="99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634503" y="6014619"/>
            <a:ext cx="13854502" cy="29686245"/>
          </a:xfrm>
        </p:spPr>
        <p:txBody>
          <a:bodyPr anchor="t"/>
          <a:lstStyle>
            <a:lvl1pPr marL="0" indent="0">
              <a:buNone/>
              <a:defRPr sz="9900"/>
            </a:lvl1pPr>
            <a:lvl2pPr marL="1414222" indent="0">
              <a:buNone/>
              <a:defRPr sz="8700"/>
            </a:lvl2pPr>
            <a:lvl3pPr marL="2828445" indent="0">
              <a:buNone/>
              <a:defRPr sz="7400"/>
            </a:lvl3pPr>
            <a:lvl4pPr marL="4242667" indent="0">
              <a:buNone/>
              <a:defRPr sz="6200"/>
            </a:lvl4pPr>
            <a:lvl5pPr marL="5656890" indent="0">
              <a:buNone/>
              <a:defRPr sz="6200"/>
            </a:lvl5pPr>
            <a:lvl6pPr marL="7071112" indent="0">
              <a:buNone/>
              <a:defRPr sz="6200"/>
            </a:lvl6pPr>
            <a:lvl7pPr marL="8485335" indent="0">
              <a:buNone/>
              <a:defRPr sz="6200"/>
            </a:lvl7pPr>
            <a:lvl8pPr marL="9899557" indent="0">
              <a:buNone/>
              <a:defRPr sz="6200"/>
            </a:lvl8pPr>
            <a:lvl9pPr marL="11313780" indent="0">
              <a:buNone/>
              <a:defRPr sz="6200"/>
            </a:lvl9pPr>
          </a:lstStyle>
          <a:p>
            <a:r>
              <a:rPr lang="tr-TR"/>
              <a:t>Resim eklemek için simgeye tıklayın</a:t>
            </a:r>
            <a:endParaRPr lang="en-US" dirty="0"/>
          </a:p>
        </p:txBody>
      </p:sp>
      <p:sp>
        <p:nvSpPr>
          <p:cNvPr id="4" name="Text Placeholder 3"/>
          <p:cNvSpPr>
            <a:spLocks noGrp="1"/>
          </p:cNvSpPr>
          <p:nvPr>
            <p:ph type="body" sz="half" idx="2"/>
          </p:nvPr>
        </p:nvSpPr>
        <p:spPr>
          <a:xfrm>
            <a:off x="1885041" y="12532045"/>
            <a:ext cx="8826544" cy="23217158"/>
          </a:xfrm>
        </p:spPr>
        <p:txBody>
          <a:bodyPr/>
          <a:lstStyle>
            <a:lvl1pPr marL="0" indent="0">
              <a:buNone/>
              <a:defRPr sz="4900"/>
            </a:lvl1pPr>
            <a:lvl2pPr marL="1414222" indent="0">
              <a:buNone/>
              <a:defRPr sz="4300"/>
            </a:lvl2pPr>
            <a:lvl3pPr marL="2828445" indent="0">
              <a:buNone/>
              <a:defRPr sz="3700"/>
            </a:lvl3pPr>
            <a:lvl4pPr marL="4242667" indent="0">
              <a:buNone/>
              <a:defRPr sz="3100"/>
            </a:lvl4pPr>
            <a:lvl5pPr marL="5656890" indent="0">
              <a:buNone/>
              <a:defRPr sz="3100"/>
            </a:lvl5pPr>
            <a:lvl6pPr marL="7071112" indent="0">
              <a:buNone/>
              <a:defRPr sz="3100"/>
            </a:lvl6pPr>
            <a:lvl7pPr marL="8485335" indent="0">
              <a:buNone/>
              <a:defRPr sz="3100"/>
            </a:lvl7pPr>
            <a:lvl8pPr marL="9899557" indent="0">
              <a:buNone/>
              <a:defRPr sz="3100"/>
            </a:lvl8pPr>
            <a:lvl9pPr marL="11313780" indent="0">
              <a:buNone/>
              <a:defRPr sz="31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7CE1E93-F90D-446B-BAEB-030AACCA6498}" type="datetimeFigureOut">
              <a:rPr lang="tr-TR" smtClean="0"/>
              <a:pPr/>
              <a:t>30.4.2020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3814050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1479" y="2224060"/>
            <a:ext cx="23603962" cy="8074274"/>
          </a:xfrm>
          <a:prstGeom prst="rect">
            <a:avLst/>
          </a:prstGeom>
        </p:spPr>
        <p:txBody>
          <a:bodyPr vert="horz" lIns="377126" tIns="188563" rIns="377126" bIns="188563"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881479" y="11120254"/>
            <a:ext cx="23603962" cy="26504886"/>
          </a:xfrm>
          <a:prstGeom prst="rect">
            <a:avLst/>
          </a:prstGeom>
        </p:spPr>
        <p:txBody>
          <a:bodyPr vert="horz" lIns="377126" tIns="188563" rIns="377126" bIns="188563"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881477" y="38717835"/>
            <a:ext cx="6157555" cy="2224052"/>
          </a:xfrm>
          <a:prstGeom prst="rect">
            <a:avLst/>
          </a:prstGeom>
        </p:spPr>
        <p:txBody>
          <a:bodyPr vert="horz" lIns="377126" tIns="188563" rIns="377126" bIns="188563" rtlCol="0" anchor="ctr"/>
          <a:lstStyle>
            <a:lvl1pPr algn="l">
              <a:defRPr sz="3700">
                <a:solidFill>
                  <a:schemeClr val="tx1">
                    <a:tint val="75000"/>
                  </a:schemeClr>
                </a:solidFill>
              </a:defRPr>
            </a:lvl1pPr>
          </a:lstStyle>
          <a:p>
            <a:fld id="{67CE1E93-F90D-446B-BAEB-030AACCA6498}" type="datetimeFigureOut">
              <a:rPr lang="tr-TR" smtClean="0"/>
              <a:pPr/>
              <a:t>30.4.2020</a:t>
            </a:fld>
            <a:endParaRPr lang="tr-TR"/>
          </a:p>
        </p:txBody>
      </p:sp>
      <p:sp>
        <p:nvSpPr>
          <p:cNvPr id="5" name="Footer Placeholder 4"/>
          <p:cNvSpPr>
            <a:spLocks noGrp="1"/>
          </p:cNvSpPr>
          <p:nvPr>
            <p:ph type="ftr" sz="quarter" idx="3"/>
          </p:nvPr>
        </p:nvSpPr>
        <p:spPr>
          <a:xfrm>
            <a:off x="9065294" y="38717835"/>
            <a:ext cx="9236333" cy="2224052"/>
          </a:xfrm>
          <a:prstGeom prst="rect">
            <a:avLst/>
          </a:prstGeom>
        </p:spPr>
        <p:txBody>
          <a:bodyPr vert="horz" lIns="377126" tIns="188563" rIns="377126" bIns="188563" rtlCol="0" anchor="ctr"/>
          <a:lstStyle>
            <a:lvl1pPr algn="ctr">
              <a:defRPr sz="37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9327885" y="38717835"/>
            <a:ext cx="6157555" cy="2224052"/>
          </a:xfrm>
          <a:prstGeom prst="rect">
            <a:avLst/>
          </a:prstGeom>
        </p:spPr>
        <p:txBody>
          <a:bodyPr vert="horz" lIns="377126" tIns="188563" rIns="377126" bIns="188563" rtlCol="0" anchor="ctr"/>
          <a:lstStyle>
            <a:lvl1pPr algn="r">
              <a:defRPr sz="3700">
                <a:solidFill>
                  <a:schemeClr val="tx1">
                    <a:tint val="75000"/>
                  </a:schemeClr>
                </a:solidFill>
              </a:defRPr>
            </a:lvl1pPr>
          </a:lstStyle>
          <a:p>
            <a:fld id="{1409AC92-9030-44F4-82C3-99DB074B98BF}" type="slidenum">
              <a:rPr lang="tr-TR" smtClean="0"/>
              <a:pPr/>
              <a:t>‹#›</a:t>
            </a:fld>
            <a:endParaRPr lang="tr-TR"/>
          </a:p>
        </p:txBody>
      </p:sp>
    </p:spTree>
    <p:extLst>
      <p:ext uri="{BB962C8B-B14F-4D97-AF65-F5344CB8AC3E}">
        <p14:creationId xmlns="" xmlns:p14="http://schemas.microsoft.com/office/powerpoint/2010/main" val="2083111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828445" rtl="0" eaLnBrk="1" latinLnBrk="0" hangingPunct="1">
        <a:lnSpc>
          <a:spcPct val="90000"/>
        </a:lnSpc>
        <a:spcBef>
          <a:spcPct val="0"/>
        </a:spcBef>
        <a:buNone/>
        <a:defRPr sz="13600" kern="1200">
          <a:solidFill>
            <a:schemeClr val="tx1"/>
          </a:solidFill>
          <a:latin typeface="+mj-lt"/>
          <a:ea typeface="+mj-ea"/>
          <a:cs typeface="+mj-cs"/>
        </a:defRPr>
      </a:lvl1pPr>
    </p:titleStyle>
    <p:bodyStyle>
      <a:lvl1pPr marL="707111" indent="-707111" algn="l" defTabSz="2828445" rtl="0" eaLnBrk="1" latinLnBrk="0" hangingPunct="1">
        <a:lnSpc>
          <a:spcPct val="90000"/>
        </a:lnSpc>
        <a:spcBef>
          <a:spcPts val="3093"/>
        </a:spcBef>
        <a:buFont typeface="Arial" panose="020B0604020202020204" pitchFamily="34" charset="0"/>
        <a:buChar char="•"/>
        <a:defRPr sz="8700" kern="1200">
          <a:solidFill>
            <a:schemeClr val="tx1"/>
          </a:solidFill>
          <a:latin typeface="+mn-lt"/>
          <a:ea typeface="+mn-ea"/>
          <a:cs typeface="+mn-cs"/>
        </a:defRPr>
      </a:lvl1pPr>
      <a:lvl2pPr marL="2121334" indent="-707111" algn="l" defTabSz="2828445" rtl="0" eaLnBrk="1" latinLnBrk="0" hangingPunct="1">
        <a:lnSpc>
          <a:spcPct val="90000"/>
        </a:lnSpc>
        <a:spcBef>
          <a:spcPts val="1547"/>
        </a:spcBef>
        <a:buFont typeface="Arial" panose="020B0604020202020204" pitchFamily="34" charset="0"/>
        <a:buChar char="•"/>
        <a:defRPr sz="7400" kern="1200">
          <a:solidFill>
            <a:schemeClr val="tx1"/>
          </a:solidFill>
          <a:latin typeface="+mn-lt"/>
          <a:ea typeface="+mn-ea"/>
          <a:cs typeface="+mn-cs"/>
        </a:defRPr>
      </a:lvl2pPr>
      <a:lvl3pPr marL="3535556" indent="-707111" algn="l" defTabSz="2828445" rtl="0" eaLnBrk="1" latinLnBrk="0" hangingPunct="1">
        <a:lnSpc>
          <a:spcPct val="90000"/>
        </a:lnSpc>
        <a:spcBef>
          <a:spcPts val="1547"/>
        </a:spcBef>
        <a:buFont typeface="Arial" panose="020B0604020202020204" pitchFamily="34" charset="0"/>
        <a:buChar char="•"/>
        <a:defRPr sz="6200" kern="1200">
          <a:solidFill>
            <a:schemeClr val="tx1"/>
          </a:solidFill>
          <a:latin typeface="+mn-lt"/>
          <a:ea typeface="+mn-ea"/>
          <a:cs typeface="+mn-cs"/>
        </a:defRPr>
      </a:lvl3pPr>
      <a:lvl4pPr marL="4949779" indent="-707111" algn="l" defTabSz="2828445" rtl="0" eaLnBrk="1" latinLnBrk="0" hangingPunct="1">
        <a:lnSpc>
          <a:spcPct val="90000"/>
        </a:lnSpc>
        <a:spcBef>
          <a:spcPts val="1547"/>
        </a:spcBef>
        <a:buFont typeface="Arial" panose="020B0604020202020204" pitchFamily="34" charset="0"/>
        <a:buChar char="•"/>
        <a:defRPr sz="5600" kern="1200">
          <a:solidFill>
            <a:schemeClr val="tx1"/>
          </a:solidFill>
          <a:latin typeface="+mn-lt"/>
          <a:ea typeface="+mn-ea"/>
          <a:cs typeface="+mn-cs"/>
        </a:defRPr>
      </a:lvl4pPr>
      <a:lvl5pPr marL="6364001" indent="-707111" algn="l" defTabSz="2828445" rtl="0" eaLnBrk="1" latinLnBrk="0" hangingPunct="1">
        <a:lnSpc>
          <a:spcPct val="90000"/>
        </a:lnSpc>
        <a:spcBef>
          <a:spcPts val="1547"/>
        </a:spcBef>
        <a:buFont typeface="Arial" panose="020B0604020202020204" pitchFamily="34" charset="0"/>
        <a:buChar char="•"/>
        <a:defRPr sz="5600" kern="1200">
          <a:solidFill>
            <a:schemeClr val="tx1"/>
          </a:solidFill>
          <a:latin typeface="+mn-lt"/>
          <a:ea typeface="+mn-ea"/>
          <a:cs typeface="+mn-cs"/>
        </a:defRPr>
      </a:lvl5pPr>
      <a:lvl6pPr marL="7778224" indent="-707111" algn="l" defTabSz="2828445" rtl="0" eaLnBrk="1" latinLnBrk="0" hangingPunct="1">
        <a:lnSpc>
          <a:spcPct val="90000"/>
        </a:lnSpc>
        <a:spcBef>
          <a:spcPts val="1547"/>
        </a:spcBef>
        <a:buFont typeface="Arial" panose="020B0604020202020204" pitchFamily="34" charset="0"/>
        <a:buChar char="•"/>
        <a:defRPr sz="5600" kern="1200">
          <a:solidFill>
            <a:schemeClr val="tx1"/>
          </a:solidFill>
          <a:latin typeface="+mn-lt"/>
          <a:ea typeface="+mn-ea"/>
          <a:cs typeface="+mn-cs"/>
        </a:defRPr>
      </a:lvl6pPr>
      <a:lvl7pPr marL="9192446" indent="-707111" algn="l" defTabSz="2828445" rtl="0" eaLnBrk="1" latinLnBrk="0" hangingPunct="1">
        <a:lnSpc>
          <a:spcPct val="90000"/>
        </a:lnSpc>
        <a:spcBef>
          <a:spcPts val="1547"/>
        </a:spcBef>
        <a:buFont typeface="Arial" panose="020B0604020202020204" pitchFamily="34" charset="0"/>
        <a:buChar char="•"/>
        <a:defRPr sz="5600" kern="1200">
          <a:solidFill>
            <a:schemeClr val="tx1"/>
          </a:solidFill>
          <a:latin typeface="+mn-lt"/>
          <a:ea typeface="+mn-ea"/>
          <a:cs typeface="+mn-cs"/>
        </a:defRPr>
      </a:lvl7pPr>
      <a:lvl8pPr marL="10606669" indent="-707111" algn="l" defTabSz="2828445" rtl="0" eaLnBrk="1" latinLnBrk="0" hangingPunct="1">
        <a:lnSpc>
          <a:spcPct val="90000"/>
        </a:lnSpc>
        <a:spcBef>
          <a:spcPts val="1547"/>
        </a:spcBef>
        <a:buFont typeface="Arial" panose="020B0604020202020204" pitchFamily="34" charset="0"/>
        <a:buChar char="•"/>
        <a:defRPr sz="5600" kern="1200">
          <a:solidFill>
            <a:schemeClr val="tx1"/>
          </a:solidFill>
          <a:latin typeface="+mn-lt"/>
          <a:ea typeface="+mn-ea"/>
          <a:cs typeface="+mn-cs"/>
        </a:defRPr>
      </a:lvl8pPr>
      <a:lvl9pPr marL="12020891" indent="-707111" algn="l" defTabSz="2828445" rtl="0" eaLnBrk="1" latinLnBrk="0" hangingPunct="1">
        <a:lnSpc>
          <a:spcPct val="90000"/>
        </a:lnSpc>
        <a:spcBef>
          <a:spcPts val="1547"/>
        </a:spcBef>
        <a:buFont typeface="Arial" panose="020B0604020202020204" pitchFamily="34" charset="0"/>
        <a:buChar char="•"/>
        <a:defRPr sz="5600" kern="1200">
          <a:solidFill>
            <a:schemeClr val="tx1"/>
          </a:solidFill>
          <a:latin typeface="+mn-lt"/>
          <a:ea typeface="+mn-ea"/>
          <a:cs typeface="+mn-cs"/>
        </a:defRPr>
      </a:lvl9pPr>
    </p:bodyStyle>
    <p:otherStyle>
      <a:defPPr>
        <a:defRPr lang="en-US"/>
      </a:defPPr>
      <a:lvl1pPr marL="0" algn="l" defTabSz="2828445" rtl="0" eaLnBrk="1" latinLnBrk="0" hangingPunct="1">
        <a:defRPr sz="5600" kern="1200">
          <a:solidFill>
            <a:schemeClr val="tx1"/>
          </a:solidFill>
          <a:latin typeface="+mn-lt"/>
          <a:ea typeface="+mn-ea"/>
          <a:cs typeface="+mn-cs"/>
        </a:defRPr>
      </a:lvl1pPr>
      <a:lvl2pPr marL="1414222" algn="l" defTabSz="2828445" rtl="0" eaLnBrk="1" latinLnBrk="0" hangingPunct="1">
        <a:defRPr sz="5600" kern="1200">
          <a:solidFill>
            <a:schemeClr val="tx1"/>
          </a:solidFill>
          <a:latin typeface="+mn-lt"/>
          <a:ea typeface="+mn-ea"/>
          <a:cs typeface="+mn-cs"/>
        </a:defRPr>
      </a:lvl2pPr>
      <a:lvl3pPr marL="2828445" algn="l" defTabSz="2828445" rtl="0" eaLnBrk="1" latinLnBrk="0" hangingPunct="1">
        <a:defRPr sz="5600" kern="1200">
          <a:solidFill>
            <a:schemeClr val="tx1"/>
          </a:solidFill>
          <a:latin typeface="+mn-lt"/>
          <a:ea typeface="+mn-ea"/>
          <a:cs typeface="+mn-cs"/>
        </a:defRPr>
      </a:lvl3pPr>
      <a:lvl4pPr marL="4242667" algn="l" defTabSz="2828445" rtl="0" eaLnBrk="1" latinLnBrk="0" hangingPunct="1">
        <a:defRPr sz="5600" kern="1200">
          <a:solidFill>
            <a:schemeClr val="tx1"/>
          </a:solidFill>
          <a:latin typeface="+mn-lt"/>
          <a:ea typeface="+mn-ea"/>
          <a:cs typeface="+mn-cs"/>
        </a:defRPr>
      </a:lvl4pPr>
      <a:lvl5pPr marL="5656890" algn="l" defTabSz="2828445" rtl="0" eaLnBrk="1" latinLnBrk="0" hangingPunct="1">
        <a:defRPr sz="5600" kern="1200">
          <a:solidFill>
            <a:schemeClr val="tx1"/>
          </a:solidFill>
          <a:latin typeface="+mn-lt"/>
          <a:ea typeface="+mn-ea"/>
          <a:cs typeface="+mn-cs"/>
        </a:defRPr>
      </a:lvl5pPr>
      <a:lvl6pPr marL="7071112" algn="l" defTabSz="2828445" rtl="0" eaLnBrk="1" latinLnBrk="0" hangingPunct="1">
        <a:defRPr sz="5600" kern="1200">
          <a:solidFill>
            <a:schemeClr val="tx1"/>
          </a:solidFill>
          <a:latin typeface="+mn-lt"/>
          <a:ea typeface="+mn-ea"/>
          <a:cs typeface="+mn-cs"/>
        </a:defRPr>
      </a:lvl6pPr>
      <a:lvl7pPr marL="8485335" algn="l" defTabSz="2828445" rtl="0" eaLnBrk="1" latinLnBrk="0" hangingPunct="1">
        <a:defRPr sz="5600" kern="1200">
          <a:solidFill>
            <a:schemeClr val="tx1"/>
          </a:solidFill>
          <a:latin typeface="+mn-lt"/>
          <a:ea typeface="+mn-ea"/>
          <a:cs typeface="+mn-cs"/>
        </a:defRPr>
      </a:lvl7pPr>
      <a:lvl8pPr marL="9899557" algn="l" defTabSz="2828445" rtl="0" eaLnBrk="1" latinLnBrk="0" hangingPunct="1">
        <a:defRPr sz="5600" kern="1200">
          <a:solidFill>
            <a:schemeClr val="tx1"/>
          </a:solidFill>
          <a:latin typeface="+mn-lt"/>
          <a:ea typeface="+mn-ea"/>
          <a:cs typeface="+mn-cs"/>
        </a:defRPr>
      </a:lvl8pPr>
      <a:lvl9pPr marL="11313780" algn="l" defTabSz="2828445" rtl="0" eaLnBrk="1" latinLnBrk="0" hangingPunct="1">
        <a:defRPr sz="5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Köşeleri Yuvarlatılmış 5">
            <a:extLst>
              <a:ext uri="{FF2B5EF4-FFF2-40B4-BE49-F238E27FC236}">
                <a16:creationId xmlns="" xmlns:a16="http://schemas.microsoft.com/office/drawing/2014/main" id="{2A8B7E0A-FC7C-42E7-8272-2EB57D4E7C84}"/>
              </a:ext>
            </a:extLst>
          </p:cNvPr>
          <p:cNvSpPr/>
          <p:nvPr/>
        </p:nvSpPr>
        <p:spPr>
          <a:xfrm>
            <a:off x="855220" y="1024238"/>
            <a:ext cx="6252581" cy="3273597"/>
          </a:xfrm>
          <a:prstGeom prst="roundRect">
            <a:avLst>
              <a:gd name="adj" fmla="val 5960"/>
            </a:avLst>
          </a:prstGeom>
          <a:solidFill>
            <a:srgbClr val="92D050"/>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ctr"/>
          <a:lstStyle/>
          <a:p>
            <a:pPr algn="ctr"/>
            <a:r>
              <a:rPr lang="tr-TR" sz="5800" dirty="0">
                <a:solidFill>
                  <a:schemeClr val="tx1"/>
                </a:solidFill>
              </a:rPr>
              <a:t>KURUMUNUZUN</a:t>
            </a:r>
          </a:p>
          <a:p>
            <a:pPr algn="ctr"/>
            <a:r>
              <a:rPr lang="tr-TR" sz="5800" dirty="0">
                <a:solidFill>
                  <a:schemeClr val="tx1"/>
                </a:solidFill>
              </a:rPr>
              <a:t>LOGOSU</a:t>
            </a:r>
          </a:p>
        </p:txBody>
      </p:sp>
      <p:sp>
        <p:nvSpPr>
          <p:cNvPr id="7" name="Dikdörtgen: Köşeleri Yuvarlatılmış 6">
            <a:extLst>
              <a:ext uri="{FF2B5EF4-FFF2-40B4-BE49-F238E27FC236}">
                <a16:creationId xmlns="" xmlns:a16="http://schemas.microsoft.com/office/drawing/2014/main" id="{2E6966FB-F1E7-40E7-81A3-1A1BA284529B}"/>
              </a:ext>
            </a:extLst>
          </p:cNvPr>
          <p:cNvSpPr/>
          <p:nvPr/>
        </p:nvSpPr>
        <p:spPr>
          <a:xfrm>
            <a:off x="1016758" y="1159788"/>
            <a:ext cx="5962858" cy="3000213"/>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ctr"/>
          <a:lstStyle/>
          <a:p>
            <a:pPr algn="ctr"/>
            <a:endParaRPr lang="tr-TR" sz="5800" dirty="0"/>
          </a:p>
        </p:txBody>
      </p:sp>
      <p:pic>
        <p:nvPicPr>
          <p:cNvPr id="9" name="Picture 10">
            <a:extLst>
              <a:ext uri="{FF2B5EF4-FFF2-40B4-BE49-F238E27FC236}">
                <a16:creationId xmlns="" xmlns:a16="http://schemas.microsoft.com/office/drawing/2014/main" id="{369458C9-1C5C-474B-A28A-8CED39763A94}"/>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0751482" y="1237757"/>
            <a:ext cx="5173201" cy="2773892"/>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Dikdörtgen: Köşeleri Yuvarlatılmış 9">
            <a:extLst>
              <a:ext uri="{FF2B5EF4-FFF2-40B4-BE49-F238E27FC236}">
                <a16:creationId xmlns="" xmlns:a16="http://schemas.microsoft.com/office/drawing/2014/main" id="{06F930D7-38E0-45F2-959B-324F43AF73D8}"/>
              </a:ext>
            </a:extLst>
          </p:cNvPr>
          <p:cNvSpPr/>
          <p:nvPr/>
        </p:nvSpPr>
        <p:spPr>
          <a:xfrm>
            <a:off x="9217330" y="1024241"/>
            <a:ext cx="9483398" cy="1586603"/>
          </a:xfrm>
          <a:prstGeom prst="roundRect">
            <a:avLst>
              <a:gd name="adj" fmla="val 5960"/>
            </a:avLst>
          </a:prstGeom>
          <a:solidFill>
            <a:schemeClr val="accent2">
              <a:lumMod val="40000"/>
              <a:lumOff val="60000"/>
            </a:schemeClr>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ctr"/>
          <a:lstStyle/>
          <a:p>
            <a:pPr algn="ctr"/>
            <a:endParaRPr lang="tr-TR" sz="5800" dirty="0">
              <a:solidFill>
                <a:schemeClr val="tx1"/>
              </a:solidFill>
            </a:endParaRPr>
          </a:p>
        </p:txBody>
      </p:sp>
      <p:sp>
        <p:nvSpPr>
          <p:cNvPr id="11" name="Dikdörtgen: Köşeleri Yuvarlatılmış 10">
            <a:extLst>
              <a:ext uri="{FF2B5EF4-FFF2-40B4-BE49-F238E27FC236}">
                <a16:creationId xmlns="" xmlns:a16="http://schemas.microsoft.com/office/drawing/2014/main" id="{BC4F2ED1-983B-4E90-89D7-387F9338FA19}"/>
              </a:ext>
            </a:extLst>
          </p:cNvPr>
          <p:cNvSpPr/>
          <p:nvPr/>
        </p:nvSpPr>
        <p:spPr>
          <a:xfrm>
            <a:off x="9369369" y="1169830"/>
            <a:ext cx="9169815" cy="1290390"/>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ctr"/>
          <a:lstStyle/>
          <a:p>
            <a:pPr algn="ctr">
              <a:lnSpc>
                <a:spcPct val="101000"/>
              </a:lnSpc>
              <a:buClr>
                <a:srgbClr val="000000"/>
              </a:buClr>
              <a:buSzPct val="100000"/>
            </a:pPr>
            <a:r>
              <a:rPr lang="tr-TR" altLang="tr-TR" sz="4200" b="1" dirty="0">
                <a:solidFill>
                  <a:schemeClr val="tx1"/>
                </a:solidFill>
                <a:latin typeface="Arial" panose="020B0604020202020204" pitchFamily="34" charset="0"/>
              </a:rPr>
              <a:t>BAŞLIK (</a:t>
            </a:r>
            <a:r>
              <a:rPr lang="tr-TR" altLang="tr-TR" sz="4200" b="1" dirty="0" smtClean="0">
                <a:solidFill>
                  <a:schemeClr val="tx1"/>
                </a:solidFill>
                <a:latin typeface="Arial" panose="020B0604020202020204" pitchFamily="34" charset="0"/>
              </a:rPr>
              <a:t>ARIAL)</a:t>
            </a:r>
            <a:endParaRPr lang="en-GB" altLang="tr-TR" sz="4200" b="1" dirty="0">
              <a:solidFill>
                <a:schemeClr val="tx1"/>
              </a:solidFill>
              <a:latin typeface="Arial" panose="020B0604020202020204" pitchFamily="34" charset="0"/>
            </a:endParaRPr>
          </a:p>
        </p:txBody>
      </p:sp>
      <p:sp>
        <p:nvSpPr>
          <p:cNvPr id="14" name="Dikdörtgen: Köşeleri Yuvarlatılmış 13">
            <a:extLst>
              <a:ext uri="{FF2B5EF4-FFF2-40B4-BE49-F238E27FC236}">
                <a16:creationId xmlns="" xmlns:a16="http://schemas.microsoft.com/office/drawing/2014/main" id="{8BF1EA80-DA4E-4CA2-B8FC-8A1B86F8A604}"/>
              </a:ext>
            </a:extLst>
          </p:cNvPr>
          <p:cNvSpPr/>
          <p:nvPr/>
        </p:nvSpPr>
        <p:spPr>
          <a:xfrm>
            <a:off x="9217330" y="3052645"/>
            <a:ext cx="9483398" cy="2148939"/>
          </a:xfrm>
          <a:prstGeom prst="roundRect">
            <a:avLst>
              <a:gd name="adj" fmla="val 5960"/>
            </a:avLst>
          </a:prstGeom>
          <a:solidFill>
            <a:schemeClr val="tx2">
              <a:lumMod val="40000"/>
              <a:lumOff val="60000"/>
            </a:schemeClr>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ctr"/>
          <a:lstStyle/>
          <a:p>
            <a:pPr>
              <a:lnSpc>
                <a:spcPct val="101000"/>
              </a:lnSpc>
              <a:buClr>
                <a:srgbClr val="000000"/>
              </a:buClr>
              <a:buSzPct val="100000"/>
            </a:pPr>
            <a:r>
              <a:rPr lang="tr-TR" altLang="tr-TR" sz="2900" b="1" dirty="0">
                <a:solidFill>
                  <a:schemeClr val="tx1"/>
                </a:solidFill>
                <a:latin typeface="Arial" panose="020B0604020202020204" pitchFamily="34" charset="0"/>
              </a:rPr>
              <a:t>Öğrenci Adı-Soyadı </a:t>
            </a:r>
            <a:r>
              <a:rPr lang="tr-TR" altLang="tr-TR" sz="2100" b="1" dirty="0">
                <a:solidFill>
                  <a:schemeClr val="tx1"/>
                </a:solidFill>
                <a:latin typeface="Arial" panose="020B0604020202020204" pitchFamily="34" charset="0"/>
              </a:rPr>
              <a:t>(</a:t>
            </a:r>
            <a:r>
              <a:rPr lang="tr-TR" altLang="tr-TR" sz="2100" b="1" dirty="0" smtClean="0">
                <a:solidFill>
                  <a:schemeClr val="tx1"/>
                </a:solidFill>
                <a:latin typeface="Arial" panose="020B0604020202020204" pitchFamily="34" charset="0"/>
              </a:rPr>
              <a:t>ARIAL)</a:t>
            </a:r>
            <a:endParaRPr lang="tr-TR" altLang="tr-TR" sz="2100" b="1" dirty="0">
              <a:solidFill>
                <a:schemeClr val="tx1"/>
              </a:solidFill>
              <a:latin typeface="Arial" panose="020B0604020202020204" pitchFamily="34" charset="0"/>
            </a:endParaRPr>
          </a:p>
          <a:p>
            <a:pPr>
              <a:lnSpc>
                <a:spcPct val="101000"/>
              </a:lnSpc>
              <a:buClr>
                <a:srgbClr val="000000"/>
              </a:buClr>
              <a:buSzPct val="100000"/>
            </a:pPr>
            <a:r>
              <a:rPr lang="tr-TR" altLang="tr-TR" sz="2900" b="1" dirty="0">
                <a:solidFill>
                  <a:schemeClr val="tx1"/>
                </a:solidFill>
                <a:latin typeface="Arial" panose="020B0604020202020204" pitchFamily="34" charset="0"/>
              </a:rPr>
              <a:t>Danışman Adı-Soyadı </a:t>
            </a:r>
            <a:r>
              <a:rPr lang="tr-TR" altLang="tr-TR" sz="2100" b="1" dirty="0">
                <a:solidFill>
                  <a:schemeClr val="tx1"/>
                </a:solidFill>
                <a:latin typeface="Arial" panose="020B0604020202020204" pitchFamily="34" charset="0"/>
              </a:rPr>
              <a:t>(</a:t>
            </a:r>
            <a:r>
              <a:rPr lang="tr-TR" altLang="tr-TR" sz="2100" b="1" dirty="0" smtClean="0">
                <a:solidFill>
                  <a:schemeClr val="tx1"/>
                </a:solidFill>
                <a:latin typeface="Arial" panose="020B0604020202020204" pitchFamily="34" charset="0"/>
              </a:rPr>
              <a:t>ARIAL)</a:t>
            </a:r>
            <a:endParaRPr lang="tr-TR" altLang="tr-TR" sz="2100" b="1" dirty="0">
              <a:solidFill>
                <a:schemeClr val="tx1"/>
              </a:solidFill>
              <a:latin typeface="Arial" panose="020B0604020202020204" pitchFamily="34" charset="0"/>
            </a:endParaRPr>
          </a:p>
          <a:p>
            <a:pPr>
              <a:lnSpc>
                <a:spcPct val="101000"/>
              </a:lnSpc>
              <a:buClr>
                <a:srgbClr val="000000"/>
              </a:buClr>
              <a:buSzPct val="100000"/>
            </a:pPr>
            <a:r>
              <a:rPr lang="tr-TR" altLang="tr-TR" sz="2900" b="1" dirty="0">
                <a:solidFill>
                  <a:schemeClr val="tx1"/>
                </a:solidFill>
                <a:latin typeface="Arial" panose="020B0604020202020204" pitchFamily="34" charset="0"/>
              </a:rPr>
              <a:t>Kurum Adı </a:t>
            </a:r>
            <a:r>
              <a:rPr lang="tr-TR" altLang="tr-TR" sz="2100" b="1" dirty="0">
                <a:solidFill>
                  <a:schemeClr val="tx1"/>
                </a:solidFill>
                <a:latin typeface="Arial" panose="020B0604020202020204" pitchFamily="34" charset="0"/>
              </a:rPr>
              <a:t>(</a:t>
            </a:r>
            <a:r>
              <a:rPr lang="tr-TR" altLang="tr-TR" sz="2100" b="1" dirty="0" smtClean="0">
                <a:solidFill>
                  <a:schemeClr val="tx1"/>
                </a:solidFill>
                <a:latin typeface="Arial" panose="020B0604020202020204" pitchFamily="34" charset="0"/>
              </a:rPr>
              <a:t>ARİAL)</a:t>
            </a:r>
            <a:endParaRPr lang="en-GB" altLang="tr-TR" sz="2900" b="1" dirty="0">
              <a:solidFill>
                <a:schemeClr val="tx1"/>
              </a:solidFill>
              <a:latin typeface="Arial" panose="020B0604020202020204" pitchFamily="34" charset="0"/>
            </a:endParaRPr>
          </a:p>
        </p:txBody>
      </p:sp>
      <p:sp>
        <p:nvSpPr>
          <p:cNvPr id="15" name="Dikdörtgen: Köşeleri Yuvarlatılmış 14">
            <a:extLst>
              <a:ext uri="{FF2B5EF4-FFF2-40B4-BE49-F238E27FC236}">
                <a16:creationId xmlns="" xmlns:a16="http://schemas.microsoft.com/office/drawing/2014/main" id="{AD395E40-6A00-4AD8-9289-324DEC12E6E9}"/>
              </a:ext>
            </a:extLst>
          </p:cNvPr>
          <p:cNvSpPr/>
          <p:nvPr/>
        </p:nvSpPr>
        <p:spPr>
          <a:xfrm>
            <a:off x="9369369" y="3208271"/>
            <a:ext cx="9169815" cy="1852725"/>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t"/>
          <a:lstStyle/>
          <a:p>
            <a:pPr algn="ctr">
              <a:lnSpc>
                <a:spcPct val="101000"/>
              </a:lnSpc>
              <a:buClr>
                <a:srgbClr val="000000"/>
              </a:buClr>
              <a:buSzPct val="100000"/>
            </a:pPr>
            <a:endParaRPr lang="en-GB" altLang="tr-TR" sz="3700" b="1" dirty="0">
              <a:solidFill>
                <a:schemeClr val="tx1"/>
              </a:solidFill>
              <a:latin typeface="Arial" panose="020B0604020202020204" pitchFamily="34" charset="0"/>
            </a:endParaRPr>
          </a:p>
        </p:txBody>
      </p:sp>
      <p:sp>
        <p:nvSpPr>
          <p:cNvPr id="16" name="Dikdörtgen: Köşeleri Yuvarlatılmış 15">
            <a:extLst>
              <a:ext uri="{FF2B5EF4-FFF2-40B4-BE49-F238E27FC236}">
                <a16:creationId xmlns="" xmlns:a16="http://schemas.microsoft.com/office/drawing/2014/main" id="{192F21E7-05E2-4CCF-AD63-B33740702594}"/>
              </a:ext>
            </a:extLst>
          </p:cNvPr>
          <p:cNvSpPr/>
          <p:nvPr/>
        </p:nvSpPr>
        <p:spPr>
          <a:xfrm>
            <a:off x="2386261" y="8927663"/>
            <a:ext cx="9483398" cy="5743870"/>
          </a:xfrm>
          <a:prstGeom prst="roundRect">
            <a:avLst>
              <a:gd name="adj" fmla="val 5960"/>
            </a:avLst>
          </a:prstGeom>
          <a:solidFill>
            <a:schemeClr val="accent4">
              <a:lumMod val="20000"/>
              <a:lumOff val="80000"/>
            </a:schemeClr>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b"/>
          <a:lstStyle/>
          <a:p>
            <a:pPr algn="just">
              <a:buClr>
                <a:srgbClr val="000000"/>
              </a:buClr>
              <a:buSzPct val="100000"/>
            </a:pPr>
            <a:r>
              <a:rPr lang="tr-TR" altLang="tr-TR" sz="2900" dirty="0">
                <a:solidFill>
                  <a:schemeClr val="tx2"/>
                </a:solidFill>
                <a:latin typeface="Arial" panose="020B0604020202020204" pitchFamily="34" charset="0"/>
              </a:rPr>
              <a:t>Özet bölümünde, yapılan projenin amacı ve önemi kısaca anlatılmalı.</a:t>
            </a:r>
          </a:p>
          <a:p>
            <a:pPr algn="just">
              <a:buClr>
                <a:srgbClr val="000000"/>
              </a:buClr>
              <a:buSzPct val="100000"/>
            </a:pPr>
            <a:r>
              <a:rPr lang="tr-TR" altLang="tr-TR" sz="2900" b="1" dirty="0">
                <a:solidFill>
                  <a:schemeClr val="tx2"/>
                </a:solidFill>
                <a:latin typeface="Arial" panose="020B0604020202020204" pitchFamily="34" charset="0"/>
              </a:rPr>
              <a:t>NOT: </a:t>
            </a:r>
            <a:r>
              <a:rPr lang="tr-TR" altLang="tr-TR" sz="2900" dirty="0">
                <a:solidFill>
                  <a:schemeClr val="tx2"/>
                </a:solidFill>
                <a:latin typeface="Arial" panose="020B0604020202020204" pitchFamily="34" charset="0"/>
              </a:rPr>
              <a:t>Bütün proje ve tezler içerisinde yer alması gereken özetin amacı, çalışmanın önemli olan ve esasını teşkil eden kısımlarını vermektir. Böylece okuyucuya çalışmanın içeriği ve varılan sonuçlar hakkında kısa bir bilgi verilmiş olur. </a:t>
            </a:r>
          </a:p>
          <a:p>
            <a:pPr algn="just">
              <a:buClr>
                <a:srgbClr val="000000"/>
              </a:buClr>
              <a:buSzPct val="100000"/>
            </a:pPr>
            <a:endParaRPr lang="tr-TR" altLang="tr-TR" sz="2900" dirty="0">
              <a:solidFill>
                <a:schemeClr val="tx2"/>
              </a:solidFill>
              <a:latin typeface="Arial" panose="020B0604020202020204" pitchFamily="34" charset="0"/>
            </a:endParaRPr>
          </a:p>
        </p:txBody>
      </p:sp>
      <p:sp>
        <p:nvSpPr>
          <p:cNvPr id="17" name="Dikdörtgen: Köşeleri Yuvarlatılmış 16">
            <a:extLst>
              <a:ext uri="{FF2B5EF4-FFF2-40B4-BE49-F238E27FC236}">
                <a16:creationId xmlns="" xmlns:a16="http://schemas.microsoft.com/office/drawing/2014/main" id="{01F63466-06AC-4689-A095-681A709C5E7C}"/>
              </a:ext>
            </a:extLst>
          </p:cNvPr>
          <p:cNvSpPr/>
          <p:nvPr/>
        </p:nvSpPr>
        <p:spPr>
          <a:xfrm>
            <a:off x="2585814" y="9163636"/>
            <a:ext cx="9043971" cy="5246809"/>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t"/>
          <a:lstStyle/>
          <a:p>
            <a:pPr algn="ctr">
              <a:buClr>
                <a:srgbClr val="000000"/>
              </a:buClr>
              <a:buSzPct val="100000"/>
            </a:pPr>
            <a:r>
              <a:rPr lang="tr-TR" altLang="tr-TR" sz="3300" b="1" dirty="0">
                <a:solidFill>
                  <a:schemeClr val="tx1"/>
                </a:solidFill>
                <a:latin typeface="Arial" panose="020B0604020202020204" pitchFamily="34" charset="0"/>
                <a:cs typeface="Times New Roman" panose="02020603050405020304" pitchFamily="18" charset="0"/>
              </a:rPr>
              <a:t>ÖZET </a:t>
            </a:r>
            <a:r>
              <a:rPr lang="tr-TR" altLang="tr-TR" sz="3300" b="1" dirty="0">
                <a:solidFill>
                  <a:schemeClr val="tx1"/>
                </a:solidFill>
                <a:latin typeface="Arial" panose="020B0604020202020204" pitchFamily="34" charset="0"/>
              </a:rPr>
              <a:t>(</a:t>
            </a:r>
            <a:r>
              <a:rPr lang="tr-TR" altLang="tr-TR" sz="3300" b="1" dirty="0" smtClean="0">
                <a:solidFill>
                  <a:schemeClr val="tx1"/>
                </a:solidFill>
                <a:latin typeface="Arial" panose="020B0604020202020204" pitchFamily="34" charset="0"/>
              </a:rPr>
              <a:t>ARIAL)</a:t>
            </a:r>
            <a:endParaRPr lang="tr-TR" altLang="tr-TR" sz="3300" b="1" dirty="0">
              <a:solidFill>
                <a:schemeClr val="tx1"/>
              </a:solidFill>
              <a:latin typeface="Arial" panose="020B0604020202020204" pitchFamily="34" charset="0"/>
              <a:cs typeface="Times New Roman" panose="02020603050405020304" pitchFamily="18" charset="0"/>
            </a:endParaRPr>
          </a:p>
        </p:txBody>
      </p:sp>
      <p:cxnSp>
        <p:nvCxnSpPr>
          <p:cNvPr id="18" name="Düz Ok Bağlayıcısı 17">
            <a:extLst>
              <a:ext uri="{FF2B5EF4-FFF2-40B4-BE49-F238E27FC236}">
                <a16:creationId xmlns="" xmlns:a16="http://schemas.microsoft.com/office/drawing/2014/main" id="{1FDE8093-E5C1-416B-8CA5-0ACED8108351}"/>
              </a:ext>
            </a:extLst>
          </p:cNvPr>
          <p:cNvCxnSpPr>
            <a:cxnSpLocks/>
          </p:cNvCxnSpPr>
          <p:nvPr/>
        </p:nvCxnSpPr>
        <p:spPr>
          <a:xfrm>
            <a:off x="3032426" y="9951929"/>
            <a:ext cx="8248084" cy="0"/>
          </a:xfrm>
          <a:prstGeom prst="straightConnector1">
            <a:avLst/>
          </a:prstGeom>
          <a:ln w="9525">
            <a:solidFill>
              <a:schemeClr val="tx1"/>
            </a:solidFill>
            <a:prstDash val="solid"/>
            <a:headEnd type="diamond" w="sm" len="sm"/>
            <a:tailEnd type="diamond" w="sm" len="sm"/>
          </a:ln>
        </p:spPr>
        <p:style>
          <a:lnRef idx="1">
            <a:schemeClr val="accent1"/>
          </a:lnRef>
          <a:fillRef idx="0">
            <a:schemeClr val="accent1"/>
          </a:fillRef>
          <a:effectRef idx="0">
            <a:schemeClr val="accent1"/>
          </a:effectRef>
          <a:fontRef idx="minor">
            <a:schemeClr val="tx1"/>
          </a:fontRef>
        </p:style>
      </p:cxnSp>
      <p:sp>
        <p:nvSpPr>
          <p:cNvPr id="19" name="Dikdörtgen: Köşeleri Yuvarlatılmış 18">
            <a:extLst>
              <a:ext uri="{FF2B5EF4-FFF2-40B4-BE49-F238E27FC236}">
                <a16:creationId xmlns="" xmlns:a16="http://schemas.microsoft.com/office/drawing/2014/main" id="{A9DD69A7-F3C9-4383-AB4A-D87ECDA1CA13}"/>
              </a:ext>
            </a:extLst>
          </p:cNvPr>
          <p:cNvSpPr/>
          <p:nvPr/>
        </p:nvSpPr>
        <p:spPr>
          <a:xfrm>
            <a:off x="2386261" y="18358457"/>
            <a:ext cx="9483398" cy="5743870"/>
          </a:xfrm>
          <a:prstGeom prst="roundRect">
            <a:avLst>
              <a:gd name="adj" fmla="val 5960"/>
            </a:avLst>
          </a:prstGeom>
          <a:solidFill>
            <a:schemeClr val="accent4"/>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b"/>
          <a:lstStyle/>
          <a:p>
            <a:pPr algn="just"/>
            <a:r>
              <a:rPr lang="tr-TR" altLang="tr-TR" sz="3300" dirty="0">
                <a:solidFill>
                  <a:schemeClr val="tx2"/>
                </a:solidFill>
                <a:latin typeface="Arial" panose="020B0604020202020204" pitchFamily="34" charset="0"/>
                <a:cs typeface="Arial" panose="020B0604020202020204" pitchFamily="34" charset="0"/>
              </a:rPr>
              <a:t>Bu bölümde, projenin konusu, amacı ve önemi özet bölümüne göre daha detaylı ele almalısın. Bunun yanında, ilgili konuda daha önce yapılan ve söz konusu projeye temel oluşturan önemli çalışmalara da kaynak göstermek suretiyle yer verilmelidir. </a:t>
            </a:r>
          </a:p>
          <a:p>
            <a:pPr algn="just"/>
            <a:endParaRPr lang="tr-TR" altLang="tr-TR" sz="3300" dirty="0">
              <a:solidFill>
                <a:schemeClr val="tx2"/>
              </a:solidFill>
              <a:latin typeface="Arial" panose="020B0604020202020204" pitchFamily="34" charset="0"/>
              <a:cs typeface="Arial" panose="020B0604020202020204" pitchFamily="34" charset="0"/>
            </a:endParaRPr>
          </a:p>
          <a:p>
            <a:pPr algn="just">
              <a:buClr>
                <a:srgbClr val="000000"/>
              </a:buClr>
              <a:buSzPct val="100000"/>
            </a:pPr>
            <a:endParaRPr lang="tr-TR" altLang="tr-TR" sz="2900" dirty="0">
              <a:solidFill>
                <a:schemeClr val="tx2"/>
              </a:solidFill>
              <a:latin typeface="Arial" panose="020B0604020202020204" pitchFamily="34" charset="0"/>
            </a:endParaRPr>
          </a:p>
        </p:txBody>
      </p:sp>
      <p:sp>
        <p:nvSpPr>
          <p:cNvPr id="20" name="Dikdörtgen: Köşeleri Yuvarlatılmış 19">
            <a:extLst>
              <a:ext uri="{FF2B5EF4-FFF2-40B4-BE49-F238E27FC236}">
                <a16:creationId xmlns="" xmlns:a16="http://schemas.microsoft.com/office/drawing/2014/main" id="{E65F48E6-91D5-4E18-A55A-C9847D202EEB}"/>
              </a:ext>
            </a:extLst>
          </p:cNvPr>
          <p:cNvSpPr/>
          <p:nvPr/>
        </p:nvSpPr>
        <p:spPr>
          <a:xfrm>
            <a:off x="2585814" y="18594430"/>
            <a:ext cx="9043971" cy="5246809"/>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t"/>
          <a:lstStyle/>
          <a:p>
            <a:pPr algn="ctr"/>
            <a:r>
              <a:rPr lang="tr-TR" altLang="tr-TR" sz="3300" b="1" dirty="0">
                <a:solidFill>
                  <a:schemeClr val="tx1"/>
                </a:solidFill>
                <a:latin typeface="Arial" panose="020B0604020202020204" pitchFamily="34" charset="0"/>
                <a:cs typeface="Arial" panose="020B0604020202020204" pitchFamily="34" charset="0"/>
              </a:rPr>
              <a:t>GİRİŞ (</a:t>
            </a:r>
            <a:r>
              <a:rPr lang="tr-TR" altLang="tr-TR" sz="3300" b="1" dirty="0" smtClean="0">
                <a:solidFill>
                  <a:schemeClr val="tx1"/>
                </a:solidFill>
                <a:latin typeface="Arial" panose="020B0604020202020204" pitchFamily="34" charset="0"/>
                <a:cs typeface="Arial" panose="020B0604020202020204" pitchFamily="34" charset="0"/>
              </a:rPr>
              <a:t>ARIAL)</a:t>
            </a:r>
            <a:endParaRPr lang="tr-TR" altLang="tr-TR" sz="3300" b="1" dirty="0">
              <a:solidFill>
                <a:schemeClr val="tx1"/>
              </a:solidFill>
              <a:latin typeface="Arial" panose="020B0604020202020204" pitchFamily="34" charset="0"/>
              <a:cs typeface="Arial" panose="020B0604020202020204" pitchFamily="34" charset="0"/>
            </a:endParaRPr>
          </a:p>
        </p:txBody>
      </p:sp>
      <p:cxnSp>
        <p:nvCxnSpPr>
          <p:cNvPr id="21" name="Düz Ok Bağlayıcısı 20">
            <a:extLst>
              <a:ext uri="{FF2B5EF4-FFF2-40B4-BE49-F238E27FC236}">
                <a16:creationId xmlns="" xmlns:a16="http://schemas.microsoft.com/office/drawing/2014/main" id="{15DA72A6-4B8A-4435-BE55-8F3D1F8C24A0}"/>
              </a:ext>
            </a:extLst>
          </p:cNvPr>
          <p:cNvCxnSpPr/>
          <p:nvPr/>
        </p:nvCxnSpPr>
        <p:spPr>
          <a:xfrm>
            <a:off x="3032426" y="19382724"/>
            <a:ext cx="8248084" cy="0"/>
          </a:xfrm>
          <a:prstGeom prst="straightConnector1">
            <a:avLst/>
          </a:prstGeom>
          <a:ln w="9525">
            <a:solidFill>
              <a:schemeClr val="tx1"/>
            </a:solidFill>
            <a:prstDash val="solid"/>
            <a:headEnd type="diamond" w="sm" len="sm"/>
            <a:tailEnd type="diamond" w="sm" len="sm"/>
          </a:ln>
        </p:spPr>
        <p:style>
          <a:lnRef idx="1">
            <a:schemeClr val="accent1"/>
          </a:lnRef>
          <a:fillRef idx="0">
            <a:schemeClr val="accent1"/>
          </a:fillRef>
          <a:effectRef idx="0">
            <a:schemeClr val="accent1"/>
          </a:effectRef>
          <a:fontRef idx="minor">
            <a:schemeClr val="tx1"/>
          </a:fontRef>
        </p:style>
      </p:cxnSp>
      <p:sp>
        <p:nvSpPr>
          <p:cNvPr id="22" name="Dikdörtgen: Köşeleri Yuvarlatılmış 21">
            <a:extLst>
              <a:ext uri="{FF2B5EF4-FFF2-40B4-BE49-F238E27FC236}">
                <a16:creationId xmlns="" xmlns:a16="http://schemas.microsoft.com/office/drawing/2014/main" id="{38BE7E68-398D-479B-BD43-9013518F1090}"/>
              </a:ext>
            </a:extLst>
          </p:cNvPr>
          <p:cNvSpPr/>
          <p:nvPr/>
        </p:nvSpPr>
        <p:spPr>
          <a:xfrm>
            <a:off x="2386261" y="27867254"/>
            <a:ext cx="9483398" cy="5246813"/>
          </a:xfrm>
          <a:prstGeom prst="roundRect">
            <a:avLst>
              <a:gd name="adj" fmla="val 5960"/>
            </a:avLst>
          </a:prstGeom>
          <a:solidFill>
            <a:schemeClr val="accent6">
              <a:lumMod val="40000"/>
              <a:lumOff val="60000"/>
            </a:schemeClr>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b"/>
          <a:lstStyle/>
          <a:p>
            <a:pPr algn="just"/>
            <a:r>
              <a:rPr lang="tr-TR" altLang="tr-TR" sz="3300" dirty="0">
                <a:solidFill>
                  <a:schemeClr val="tx2"/>
                </a:solidFill>
                <a:latin typeface="Arial" panose="020B0604020202020204" pitchFamily="34" charset="0"/>
                <a:cs typeface="Arial" panose="020B0604020202020204" pitchFamily="34" charset="0"/>
              </a:rPr>
              <a:t>Bu bölümde, projeni ve yöntemini tanıtmalısın. Uzun cümleler yerine mümkünse grafikler, fotoğraflar veya şekiller kullanmalısın. Bununla birlikte, bu bölümde önemli noktalar vurgulanmalı ve  yorumlamalısın. </a:t>
            </a:r>
            <a:endParaRPr lang="tr-TR" altLang="tr-TR" sz="2900" dirty="0">
              <a:solidFill>
                <a:schemeClr val="tx2"/>
              </a:solidFill>
              <a:latin typeface="Arial" panose="020B0604020202020204" pitchFamily="34" charset="0"/>
            </a:endParaRPr>
          </a:p>
        </p:txBody>
      </p:sp>
      <p:sp>
        <p:nvSpPr>
          <p:cNvPr id="23" name="Dikdörtgen: Köşeleri Yuvarlatılmış 22">
            <a:extLst>
              <a:ext uri="{FF2B5EF4-FFF2-40B4-BE49-F238E27FC236}">
                <a16:creationId xmlns="" xmlns:a16="http://schemas.microsoft.com/office/drawing/2014/main" id="{184E3A4D-7B23-4BCF-AF8F-61F5B8558421}"/>
              </a:ext>
            </a:extLst>
          </p:cNvPr>
          <p:cNvSpPr/>
          <p:nvPr/>
        </p:nvSpPr>
        <p:spPr>
          <a:xfrm>
            <a:off x="2585814" y="28103225"/>
            <a:ext cx="9043971" cy="4732683"/>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t"/>
          <a:lstStyle/>
          <a:p>
            <a:pPr algn="ctr"/>
            <a:r>
              <a:rPr lang="tr-TR" altLang="tr-TR" sz="3300" b="1" dirty="0">
                <a:solidFill>
                  <a:schemeClr val="tx1"/>
                </a:solidFill>
                <a:latin typeface="Arial" panose="020B0604020202020204" pitchFamily="34" charset="0"/>
                <a:cs typeface="Arial" panose="020B0604020202020204" pitchFamily="34" charset="0"/>
              </a:rPr>
              <a:t>YÖNTEM (</a:t>
            </a:r>
            <a:r>
              <a:rPr lang="tr-TR" altLang="tr-TR" sz="3300" b="1" dirty="0" smtClean="0">
                <a:solidFill>
                  <a:schemeClr val="tx1"/>
                </a:solidFill>
                <a:latin typeface="Arial" panose="020B0604020202020204" pitchFamily="34" charset="0"/>
                <a:cs typeface="Arial" panose="020B0604020202020204" pitchFamily="34" charset="0"/>
              </a:rPr>
              <a:t>ARIAL)</a:t>
            </a:r>
            <a:endParaRPr lang="tr-TR" altLang="tr-TR" sz="3300" b="1" dirty="0">
              <a:solidFill>
                <a:schemeClr val="tx1"/>
              </a:solidFill>
              <a:latin typeface="Arial" panose="020B0604020202020204" pitchFamily="34" charset="0"/>
              <a:cs typeface="Arial" panose="020B0604020202020204" pitchFamily="34" charset="0"/>
            </a:endParaRPr>
          </a:p>
        </p:txBody>
      </p:sp>
      <p:cxnSp>
        <p:nvCxnSpPr>
          <p:cNvPr id="24" name="Düz Ok Bağlayıcısı 23">
            <a:extLst>
              <a:ext uri="{FF2B5EF4-FFF2-40B4-BE49-F238E27FC236}">
                <a16:creationId xmlns="" xmlns:a16="http://schemas.microsoft.com/office/drawing/2014/main" id="{4495D25E-212C-4FB4-AD88-9EF8BC2264DA}"/>
              </a:ext>
            </a:extLst>
          </p:cNvPr>
          <p:cNvCxnSpPr/>
          <p:nvPr/>
        </p:nvCxnSpPr>
        <p:spPr>
          <a:xfrm>
            <a:off x="3032426" y="28891520"/>
            <a:ext cx="8248084" cy="0"/>
          </a:xfrm>
          <a:prstGeom prst="straightConnector1">
            <a:avLst/>
          </a:prstGeom>
          <a:ln w="9525">
            <a:solidFill>
              <a:schemeClr val="tx1"/>
            </a:solidFill>
            <a:prstDash val="solid"/>
            <a:headEnd type="diamond" w="sm" len="sm"/>
            <a:tailEnd type="diamond" w="sm" len="sm"/>
          </a:ln>
        </p:spPr>
        <p:style>
          <a:lnRef idx="1">
            <a:schemeClr val="accent1"/>
          </a:lnRef>
          <a:fillRef idx="0">
            <a:schemeClr val="accent1"/>
          </a:fillRef>
          <a:effectRef idx="0">
            <a:schemeClr val="accent1"/>
          </a:effectRef>
          <a:fontRef idx="minor">
            <a:schemeClr val="tx1"/>
          </a:fontRef>
        </p:style>
      </p:cxnSp>
      <p:sp>
        <p:nvSpPr>
          <p:cNvPr id="25" name="Dikdörtgen: Köşeleri Yuvarlatılmış 24">
            <a:extLst>
              <a:ext uri="{FF2B5EF4-FFF2-40B4-BE49-F238E27FC236}">
                <a16:creationId xmlns="" xmlns:a16="http://schemas.microsoft.com/office/drawing/2014/main" id="{9B40BD22-A658-4CD8-AB25-EF798BFC405F}"/>
              </a:ext>
            </a:extLst>
          </p:cNvPr>
          <p:cNvSpPr/>
          <p:nvPr/>
        </p:nvSpPr>
        <p:spPr>
          <a:xfrm>
            <a:off x="15497254" y="25915518"/>
            <a:ext cx="9483398" cy="4137206"/>
          </a:xfrm>
          <a:prstGeom prst="roundRect">
            <a:avLst>
              <a:gd name="adj" fmla="val 5960"/>
            </a:avLst>
          </a:prstGeom>
          <a:solidFill>
            <a:srgbClr val="F79797"/>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b"/>
          <a:lstStyle/>
          <a:p>
            <a:pPr algn="just"/>
            <a:r>
              <a:rPr lang="tr-TR" altLang="tr-TR" sz="3300" dirty="0">
                <a:solidFill>
                  <a:schemeClr val="tx2"/>
                </a:solidFill>
                <a:latin typeface="Arial" panose="020B0604020202020204" pitchFamily="34" charset="0"/>
                <a:cs typeface="Arial" panose="020B0604020202020204" pitchFamily="34" charset="0"/>
              </a:rPr>
              <a:t>Bu bölümde, proje sonuçları ve </a:t>
            </a:r>
            <a:r>
              <a:rPr lang="tr-TR" altLang="tr-TR" sz="3300">
                <a:solidFill>
                  <a:schemeClr val="tx2"/>
                </a:solidFill>
                <a:latin typeface="Arial" panose="020B0604020202020204" pitchFamily="34" charset="0"/>
                <a:cs typeface="Arial" panose="020B0604020202020204" pitchFamily="34" charset="0"/>
              </a:rPr>
              <a:t>yapılan </a:t>
            </a:r>
            <a:r>
              <a:rPr lang="tr-TR" altLang="tr-TR" sz="3300" smtClean="0">
                <a:solidFill>
                  <a:schemeClr val="tx2"/>
                </a:solidFill>
                <a:latin typeface="Arial" panose="020B0604020202020204" pitchFamily="34" charset="0"/>
                <a:cs typeface="Arial" panose="020B0604020202020204" pitchFamily="34" charset="0"/>
              </a:rPr>
              <a:t>öneriler kısaca </a:t>
            </a:r>
            <a:r>
              <a:rPr lang="tr-TR" altLang="tr-TR" sz="3300" dirty="0" smtClean="0">
                <a:solidFill>
                  <a:schemeClr val="tx2"/>
                </a:solidFill>
                <a:latin typeface="Arial" panose="020B0604020202020204" pitchFamily="34" charset="0"/>
                <a:cs typeface="Arial" panose="020B0604020202020204" pitchFamily="34" charset="0"/>
              </a:rPr>
              <a:t>sunmalısın.Çalışma </a:t>
            </a:r>
            <a:r>
              <a:rPr lang="tr-TR" altLang="tr-TR" sz="3300" dirty="0">
                <a:solidFill>
                  <a:schemeClr val="tx2"/>
                </a:solidFill>
                <a:latin typeface="Arial" panose="020B0604020202020204" pitchFamily="34" charset="0"/>
                <a:cs typeface="Arial" panose="020B0604020202020204" pitchFamily="34" charset="0"/>
              </a:rPr>
              <a:t>sonucunda ne/neler elde edildiği maddeler halinde belirtmelisin.</a:t>
            </a:r>
          </a:p>
          <a:p>
            <a:pPr algn="just">
              <a:buClr>
                <a:srgbClr val="000000"/>
              </a:buClr>
              <a:buSzPct val="100000"/>
            </a:pPr>
            <a:endParaRPr lang="tr-TR" altLang="tr-TR" sz="2900" dirty="0">
              <a:solidFill>
                <a:schemeClr val="tx2"/>
              </a:solidFill>
              <a:latin typeface="Arial" panose="020B0604020202020204" pitchFamily="34" charset="0"/>
            </a:endParaRPr>
          </a:p>
        </p:txBody>
      </p:sp>
      <p:sp>
        <p:nvSpPr>
          <p:cNvPr id="26" name="Dikdörtgen: Köşeleri Yuvarlatılmış 25">
            <a:extLst>
              <a:ext uri="{FF2B5EF4-FFF2-40B4-BE49-F238E27FC236}">
                <a16:creationId xmlns="" xmlns:a16="http://schemas.microsoft.com/office/drawing/2014/main" id="{B9654207-E06F-4D36-BCDF-F03901ADA7E7}"/>
              </a:ext>
            </a:extLst>
          </p:cNvPr>
          <p:cNvSpPr/>
          <p:nvPr/>
        </p:nvSpPr>
        <p:spPr>
          <a:xfrm>
            <a:off x="15696808" y="26151492"/>
            <a:ext cx="9043971" cy="3660231"/>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t"/>
          <a:lstStyle/>
          <a:p>
            <a:pPr algn="ctr"/>
            <a:r>
              <a:rPr lang="es-ES" altLang="tr-TR" sz="3300" b="1" dirty="0">
                <a:solidFill>
                  <a:schemeClr val="tx1"/>
                </a:solidFill>
                <a:latin typeface="Arial" panose="020B0604020202020204" pitchFamily="34" charset="0"/>
                <a:cs typeface="Arial" panose="020B0604020202020204" pitchFamily="34" charset="0"/>
              </a:rPr>
              <a:t>SONUÇLAR (</a:t>
            </a:r>
            <a:r>
              <a:rPr lang="es-ES" altLang="tr-TR" sz="3300" b="1" dirty="0" smtClean="0">
                <a:solidFill>
                  <a:schemeClr val="tx1"/>
                </a:solidFill>
                <a:latin typeface="Arial" panose="020B0604020202020204" pitchFamily="34" charset="0"/>
                <a:cs typeface="Arial" panose="020B0604020202020204" pitchFamily="34" charset="0"/>
              </a:rPr>
              <a:t>ARIAL) </a:t>
            </a:r>
            <a:endParaRPr lang="tr-TR" altLang="tr-TR" sz="3300" b="1" dirty="0">
              <a:solidFill>
                <a:schemeClr val="tx1"/>
              </a:solidFill>
              <a:latin typeface="Arial" panose="020B0604020202020204" pitchFamily="34" charset="0"/>
              <a:cs typeface="Arial" panose="020B0604020202020204" pitchFamily="34" charset="0"/>
            </a:endParaRPr>
          </a:p>
        </p:txBody>
      </p:sp>
      <p:cxnSp>
        <p:nvCxnSpPr>
          <p:cNvPr id="27" name="Düz Ok Bağlayıcısı 26">
            <a:extLst>
              <a:ext uri="{FF2B5EF4-FFF2-40B4-BE49-F238E27FC236}">
                <a16:creationId xmlns="" xmlns:a16="http://schemas.microsoft.com/office/drawing/2014/main" id="{8490703A-CFB9-453A-BB15-EFBF014A2167}"/>
              </a:ext>
            </a:extLst>
          </p:cNvPr>
          <p:cNvCxnSpPr/>
          <p:nvPr/>
        </p:nvCxnSpPr>
        <p:spPr>
          <a:xfrm>
            <a:off x="16143420" y="26939784"/>
            <a:ext cx="8248084" cy="0"/>
          </a:xfrm>
          <a:prstGeom prst="straightConnector1">
            <a:avLst/>
          </a:prstGeom>
          <a:ln w="9525">
            <a:solidFill>
              <a:schemeClr val="tx1"/>
            </a:solidFill>
            <a:prstDash val="solid"/>
            <a:headEnd type="diamond" w="sm" len="sm"/>
            <a:tailEnd type="diamond" w="sm" len="sm"/>
          </a:ln>
        </p:spPr>
        <p:style>
          <a:lnRef idx="1">
            <a:schemeClr val="accent1"/>
          </a:lnRef>
          <a:fillRef idx="0">
            <a:schemeClr val="accent1"/>
          </a:fillRef>
          <a:effectRef idx="0">
            <a:schemeClr val="accent1"/>
          </a:effectRef>
          <a:fontRef idx="minor">
            <a:schemeClr val="tx1"/>
          </a:fontRef>
        </p:style>
      </p:cxnSp>
      <p:sp>
        <p:nvSpPr>
          <p:cNvPr id="28" name="Dikdörtgen: Köşeleri Yuvarlatılmış 27">
            <a:extLst>
              <a:ext uri="{FF2B5EF4-FFF2-40B4-BE49-F238E27FC236}">
                <a16:creationId xmlns="" xmlns:a16="http://schemas.microsoft.com/office/drawing/2014/main" id="{D36E4768-7F39-4BDF-A3A7-D06CBAD617F6}"/>
              </a:ext>
            </a:extLst>
          </p:cNvPr>
          <p:cNvSpPr/>
          <p:nvPr/>
        </p:nvSpPr>
        <p:spPr>
          <a:xfrm>
            <a:off x="15501093" y="30603640"/>
            <a:ext cx="9483398" cy="5045958"/>
          </a:xfrm>
          <a:prstGeom prst="roundRect">
            <a:avLst>
              <a:gd name="adj" fmla="val 5960"/>
            </a:avLst>
          </a:prstGeom>
          <a:solidFill>
            <a:srgbClr val="00B0F0"/>
          </a:solidFill>
        </p:spPr>
        <p:style>
          <a:lnRef idx="0">
            <a:schemeClr val="accent5"/>
          </a:lnRef>
          <a:fillRef idx="3">
            <a:schemeClr val="accent5"/>
          </a:fillRef>
          <a:effectRef idx="3">
            <a:schemeClr val="accent5"/>
          </a:effectRef>
          <a:fontRef idx="minor">
            <a:schemeClr val="lt1"/>
          </a:fontRef>
        </p:style>
        <p:txBody>
          <a:bodyPr lIns="377126" tIns="188563" rIns="377126" bIns="188563" rtlCol="0" anchor="b"/>
          <a:lstStyle/>
          <a:p>
            <a:pPr algn="just"/>
            <a:r>
              <a:rPr lang="tr-TR" altLang="tr-TR" sz="3300" dirty="0">
                <a:solidFill>
                  <a:schemeClr val="tx2"/>
                </a:solidFill>
                <a:latin typeface="Arial" panose="020B0604020202020204" pitchFamily="34" charset="0"/>
                <a:cs typeface="Arial" panose="020B0604020202020204" pitchFamily="34" charset="0"/>
              </a:rPr>
              <a:t>Bitirme projesi, bir özel veya kamu kurumu (TÜBİTAK, DPT, AFS, vb.) tarafından desteklendi ise destek sağlayan kurum/kurumlara veya ilgili kişilere bu bölümde teşekkür edilmelidir. </a:t>
            </a:r>
          </a:p>
          <a:p>
            <a:pPr algn="just">
              <a:buClr>
                <a:srgbClr val="000000"/>
              </a:buClr>
              <a:buSzPct val="100000"/>
            </a:pPr>
            <a:endParaRPr lang="tr-TR" altLang="tr-TR" sz="2900" dirty="0">
              <a:solidFill>
                <a:schemeClr val="tx2"/>
              </a:solidFill>
              <a:latin typeface="Arial" panose="020B0604020202020204" pitchFamily="34" charset="0"/>
            </a:endParaRPr>
          </a:p>
        </p:txBody>
      </p:sp>
      <p:sp>
        <p:nvSpPr>
          <p:cNvPr id="29" name="Dikdörtgen: Köşeleri Yuvarlatılmış 28">
            <a:extLst>
              <a:ext uri="{FF2B5EF4-FFF2-40B4-BE49-F238E27FC236}">
                <a16:creationId xmlns="" xmlns:a16="http://schemas.microsoft.com/office/drawing/2014/main" id="{31BD401B-BDBB-4487-9F8A-CB64BA5F5EAE}"/>
              </a:ext>
            </a:extLst>
          </p:cNvPr>
          <p:cNvSpPr/>
          <p:nvPr/>
        </p:nvSpPr>
        <p:spPr>
          <a:xfrm>
            <a:off x="15700647" y="30839614"/>
            <a:ext cx="9043971" cy="4548902"/>
          </a:xfrm>
          <a:prstGeom prst="roundRect">
            <a:avLst>
              <a:gd name="adj" fmla="val 4985"/>
            </a:avLst>
          </a:prstGeom>
          <a:noFill/>
          <a:ln w="9525" cap="flat" cmpd="sng" algn="ctr">
            <a:solidFill>
              <a:schemeClr val="bg1">
                <a:lumMod val="5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lIns="377126" tIns="188563" rIns="377126" bIns="188563" rtlCol="0" anchor="t"/>
          <a:lstStyle/>
          <a:p>
            <a:pPr algn="ctr"/>
            <a:r>
              <a:rPr lang="es-ES" altLang="tr-TR" sz="3300" b="1" dirty="0">
                <a:solidFill>
                  <a:schemeClr val="tx1"/>
                </a:solidFill>
                <a:latin typeface="Arial" panose="020B0604020202020204" pitchFamily="34" charset="0"/>
                <a:cs typeface="Arial" panose="020B0604020202020204" pitchFamily="34" charset="0"/>
              </a:rPr>
              <a:t>TEŞEKKÜR (</a:t>
            </a:r>
            <a:r>
              <a:rPr lang="es-ES" altLang="tr-TR" sz="3300" b="1" dirty="0" smtClean="0">
                <a:solidFill>
                  <a:schemeClr val="tx1"/>
                </a:solidFill>
                <a:latin typeface="Arial" panose="020B0604020202020204" pitchFamily="34" charset="0"/>
                <a:cs typeface="Arial" panose="020B0604020202020204" pitchFamily="34" charset="0"/>
              </a:rPr>
              <a:t>ARIAL</a:t>
            </a:r>
            <a:r>
              <a:rPr lang="tr-TR" altLang="tr-TR" sz="3300" b="1" dirty="0" smtClean="0">
                <a:solidFill>
                  <a:schemeClr val="tx1"/>
                </a:solidFill>
                <a:latin typeface="Arial" panose="020B0604020202020204" pitchFamily="34" charset="0"/>
                <a:cs typeface="Arial" panose="020B0604020202020204" pitchFamily="34" charset="0"/>
              </a:rPr>
              <a:t>)</a:t>
            </a:r>
            <a:endParaRPr lang="es-ES" altLang="tr-TR" sz="3300" b="1" dirty="0">
              <a:solidFill>
                <a:schemeClr val="tx1"/>
              </a:solidFill>
              <a:latin typeface="Arial" panose="020B0604020202020204" pitchFamily="34" charset="0"/>
              <a:cs typeface="Arial" panose="020B0604020202020204" pitchFamily="34" charset="0"/>
            </a:endParaRPr>
          </a:p>
        </p:txBody>
      </p:sp>
      <p:cxnSp>
        <p:nvCxnSpPr>
          <p:cNvPr id="30" name="Düz Ok Bağlayıcısı 29">
            <a:extLst>
              <a:ext uri="{FF2B5EF4-FFF2-40B4-BE49-F238E27FC236}">
                <a16:creationId xmlns="" xmlns:a16="http://schemas.microsoft.com/office/drawing/2014/main" id="{030DE14B-9194-491A-953E-4F175A117C4F}"/>
              </a:ext>
            </a:extLst>
          </p:cNvPr>
          <p:cNvCxnSpPr/>
          <p:nvPr/>
        </p:nvCxnSpPr>
        <p:spPr>
          <a:xfrm>
            <a:off x="16147259" y="31627906"/>
            <a:ext cx="8248084" cy="0"/>
          </a:xfrm>
          <a:prstGeom prst="straightConnector1">
            <a:avLst/>
          </a:prstGeom>
          <a:ln w="9525">
            <a:solidFill>
              <a:schemeClr val="tx1"/>
            </a:solidFill>
            <a:prstDash val="solid"/>
            <a:headEnd type="diamond" w="sm" len="sm"/>
            <a:tailEnd type="diamond" w="sm" len="sm"/>
          </a:ln>
        </p:spPr>
        <p:style>
          <a:lnRef idx="1">
            <a:schemeClr val="accent1"/>
          </a:lnRef>
          <a:fillRef idx="0">
            <a:schemeClr val="accent1"/>
          </a:fillRef>
          <a:effectRef idx="0">
            <a:schemeClr val="accent1"/>
          </a:effectRef>
          <a:fontRef idx="minor">
            <a:schemeClr val="tx1"/>
          </a:fontRef>
        </p:style>
      </p:cxnSp>
      <p:pic>
        <p:nvPicPr>
          <p:cNvPr id="32" name="Picture 11">
            <a:extLst>
              <a:ext uri="{FF2B5EF4-FFF2-40B4-BE49-F238E27FC236}">
                <a16:creationId xmlns="" xmlns:a16="http://schemas.microsoft.com/office/drawing/2014/main" id="{85AE9442-DDA7-4959-AB2F-82995F7F019F}"/>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528884" y="36776849"/>
            <a:ext cx="12271139" cy="4811038"/>
          </a:xfrm>
          <a:prstGeom prst="rect">
            <a:avLst/>
          </a:prstGeom>
          <a:noFill/>
          <a:ln>
            <a:noFill/>
          </a:ln>
          <a:effectLst/>
          <a:extLst>
            <a:ext uri="{909E8E84-426E-40DD-AFC4-6F175D3DCCD1}">
              <a14:hiddenFill xmlns="" xmlns:a14="http://schemas.microsoft.com/office/drawing/2010/main">
                <a:solidFill>
                  <a:srgbClr val="00B8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34798291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208</Words>
  <Application>Microsoft Office PowerPoint</Application>
  <PresentationFormat>Özel</PresentationFormat>
  <Paragraphs>17</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Teması</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ilhan kesimoğlu</dc:creator>
  <cp:lastModifiedBy>PC-</cp:lastModifiedBy>
  <cp:revision>7</cp:revision>
  <dcterms:created xsi:type="dcterms:W3CDTF">2020-04-29T17:23:56Z</dcterms:created>
  <dcterms:modified xsi:type="dcterms:W3CDTF">2020-04-30T13:05:33Z</dcterms:modified>
</cp:coreProperties>
</file>